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E631C-8408-9F4C-956D-DBDD9858F8D9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408E-F476-AD43-A75F-77C68C0FD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28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E631C-8408-9F4C-956D-DBDD9858F8D9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408E-F476-AD43-A75F-77C68C0FD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38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E631C-8408-9F4C-956D-DBDD9858F8D9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408E-F476-AD43-A75F-77C68C0FD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60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E631C-8408-9F4C-956D-DBDD9858F8D9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408E-F476-AD43-A75F-77C68C0FD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157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E631C-8408-9F4C-956D-DBDD9858F8D9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408E-F476-AD43-A75F-77C68C0FD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34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E631C-8408-9F4C-956D-DBDD9858F8D9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408E-F476-AD43-A75F-77C68C0FD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251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E631C-8408-9F4C-956D-DBDD9858F8D9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408E-F476-AD43-A75F-77C68C0FD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8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E631C-8408-9F4C-956D-DBDD9858F8D9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408E-F476-AD43-A75F-77C68C0FD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434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E631C-8408-9F4C-956D-DBDD9858F8D9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408E-F476-AD43-A75F-77C68C0FD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08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E631C-8408-9F4C-956D-DBDD9858F8D9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408E-F476-AD43-A75F-77C68C0FD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02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E631C-8408-9F4C-956D-DBDD9858F8D9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408E-F476-AD43-A75F-77C68C0FD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953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E631C-8408-9F4C-956D-DBDD9858F8D9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F408E-F476-AD43-A75F-77C68C0FD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3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7-10 at 2.26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291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211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7-10 at 2.27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445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72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7-10 at 2.28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530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525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7-10 at 2.28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155"/>
            <a:ext cx="9144000" cy="47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857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7-10 at 2.28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338"/>
            <a:ext cx="9144000" cy="605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404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7-10 at 2.29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058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697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7-10 at 2.26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898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658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7-10 at 2.26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340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884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7-10 at 2.26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194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037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7-10 at 2.26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406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57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7-10 at 2.27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364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56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7-10 at 2.27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415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650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7-10 at 2.27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118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106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7-10 at 2.27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380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183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KG</dc:creator>
  <cp:lastModifiedBy>mjp</cp:lastModifiedBy>
  <cp:revision>3</cp:revision>
  <dcterms:created xsi:type="dcterms:W3CDTF">2013-07-10T21:47:19Z</dcterms:created>
  <dcterms:modified xsi:type="dcterms:W3CDTF">2014-09-16T17:57:28Z</dcterms:modified>
</cp:coreProperties>
</file>